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4BDF-E5D2-48E9-93C0-F8E9F732A838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218CB-BC5D-4B26-AD73-4DF08688A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582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4BDF-E5D2-48E9-93C0-F8E9F732A838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218CB-BC5D-4B26-AD73-4DF08688A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116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4BDF-E5D2-48E9-93C0-F8E9F732A838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218CB-BC5D-4B26-AD73-4DF08688A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665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4BDF-E5D2-48E9-93C0-F8E9F732A838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218CB-BC5D-4B26-AD73-4DF08688A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379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4BDF-E5D2-48E9-93C0-F8E9F732A838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218CB-BC5D-4B26-AD73-4DF08688A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569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4BDF-E5D2-48E9-93C0-F8E9F732A838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218CB-BC5D-4B26-AD73-4DF08688A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84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4BDF-E5D2-48E9-93C0-F8E9F732A838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218CB-BC5D-4B26-AD73-4DF08688A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871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4BDF-E5D2-48E9-93C0-F8E9F732A838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218CB-BC5D-4B26-AD73-4DF08688A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719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4BDF-E5D2-48E9-93C0-F8E9F732A838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218CB-BC5D-4B26-AD73-4DF08688A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644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4BDF-E5D2-48E9-93C0-F8E9F732A838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218CB-BC5D-4B26-AD73-4DF08688A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765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4BDF-E5D2-48E9-93C0-F8E9F732A838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218CB-BC5D-4B26-AD73-4DF08688A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963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44BDF-E5D2-48E9-93C0-F8E9F732A838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218CB-BC5D-4B26-AD73-4DF08688A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95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67400" y="2057400"/>
            <a:ext cx="4191000" cy="1981200"/>
          </a:xfrm>
        </p:spPr>
        <p:txBody>
          <a:bodyPr>
            <a:noAutofit/>
          </a:bodyPr>
          <a:lstStyle/>
          <a:p>
            <a:r>
              <a:rPr lang="en-US" sz="4800" b="1" dirty="0"/>
              <a:t>Chapter 2: </a:t>
            </a:r>
            <a:r>
              <a:rPr lang="en-US" sz="4000" b="1" dirty="0"/>
              <a:t>Behavior-Oriented Theories Used in Health Promotion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371601"/>
            <a:ext cx="3442342" cy="454880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79067" y="4580465"/>
            <a:ext cx="360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NOTE: Resource </a:t>
            </a:r>
            <a:r>
              <a:rPr lang="en-US" b="1" dirty="0"/>
              <a:t>chapter, not translatable to lecture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86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Chapter 2: Behavior-Oriented Theories Used in Health Promotion</vt:lpstr>
    </vt:vector>
  </TitlesOfParts>
  <Company>UT Health School of Public Health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2: Behavior-Oriented Theories Used in Health Promotion</dc:title>
  <dc:creator>Markham, Christine</dc:creator>
  <cp:lastModifiedBy>Markham, Christine</cp:lastModifiedBy>
  <cp:revision>2</cp:revision>
  <dcterms:created xsi:type="dcterms:W3CDTF">2016-02-05T14:26:48Z</dcterms:created>
  <dcterms:modified xsi:type="dcterms:W3CDTF">2016-02-05T14:37:23Z</dcterms:modified>
</cp:coreProperties>
</file>