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00" y="2057400"/>
            <a:ext cx="4191000" cy="1981200"/>
          </a:xfrm>
        </p:spPr>
        <p:txBody>
          <a:bodyPr>
            <a:noAutofit/>
          </a:bodyPr>
          <a:lstStyle/>
          <a:p>
            <a:r>
              <a:rPr lang="en-US" sz="4800" b="1" dirty="0"/>
              <a:t>Chapter 2: </a:t>
            </a:r>
            <a:r>
              <a:rPr lang="en-US" sz="4000" b="1" dirty="0"/>
              <a:t>Behavior-Oriented Theories Used in Health Promotion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1"/>
            <a:ext cx="3442342" cy="4548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9067" y="4580465"/>
            <a:ext cx="360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NOTE: Resource </a:t>
            </a:r>
            <a:r>
              <a:rPr lang="en-US" b="1" dirty="0"/>
              <a:t>chapter, not translatable to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Chapter 2: Behavior-Oriented Theories Used in Health Promotion</vt:lpstr>
    </vt:vector>
  </TitlesOfParts>
  <Company>UT Health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Behavior-Oriented Theories Used in Health Promotion</dc:title>
  <dc:creator>Markham, Christine</dc:creator>
  <cp:lastModifiedBy>Markham, Christine</cp:lastModifiedBy>
  <cp:revision>2</cp:revision>
  <dcterms:created xsi:type="dcterms:W3CDTF">2016-02-05T14:26:48Z</dcterms:created>
  <dcterms:modified xsi:type="dcterms:W3CDTF">2016-02-05T14:37:23Z</dcterms:modified>
</cp:coreProperties>
</file>